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BE" dirty="0" smtClean="0"/>
              <a:t>Immersion</a:t>
            </a:r>
            <a:br>
              <a:rPr lang="fr-BE" dirty="0" smtClean="0"/>
            </a:br>
            <a:r>
              <a:rPr lang="fr-BE" dirty="0" smtClean="0"/>
              <a:t> in der </a:t>
            </a:r>
            <a:r>
              <a:rPr lang="fr-BE" dirty="0" err="1" smtClean="0"/>
              <a:t>Oberstufe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 dirty="0" smtClean="0"/>
          </a:p>
          <a:p>
            <a:r>
              <a:rPr lang="fr-BE" dirty="0" smtClean="0"/>
              <a:t>Die </a:t>
            </a:r>
            <a:r>
              <a:rPr lang="fr-BE" dirty="0" err="1" smtClean="0"/>
              <a:t>entwicklung</a:t>
            </a:r>
            <a:r>
              <a:rPr lang="fr-BE" dirty="0" smtClean="0"/>
              <a:t> der </a:t>
            </a:r>
            <a:r>
              <a:rPr lang="fr-BE" dirty="0" err="1" smtClean="0"/>
              <a:t>deutschen</a:t>
            </a:r>
            <a:r>
              <a:rPr lang="fr-BE" dirty="0" smtClean="0"/>
              <a:t> </a:t>
            </a:r>
            <a:r>
              <a:rPr lang="fr-BE" dirty="0" err="1" smtClean="0"/>
              <a:t>sprache</a:t>
            </a:r>
            <a:r>
              <a:rPr lang="fr-BE" dirty="0" smtClean="0"/>
              <a:t> </a:t>
            </a:r>
            <a:r>
              <a:rPr lang="fr-BE" dirty="0" err="1" smtClean="0"/>
              <a:t>im</a:t>
            </a:r>
            <a:r>
              <a:rPr lang="fr-BE" dirty="0" smtClean="0"/>
              <a:t> 5. </a:t>
            </a:r>
            <a:r>
              <a:rPr lang="fr-BE" dirty="0" err="1" smtClean="0"/>
              <a:t>und</a:t>
            </a:r>
            <a:r>
              <a:rPr lang="fr-BE" dirty="0" smtClean="0"/>
              <a:t> 6. </a:t>
            </a:r>
            <a:r>
              <a:rPr lang="fr-BE" dirty="0" err="1" smtClean="0"/>
              <a:t>schuljahr</a:t>
            </a:r>
            <a:r>
              <a:rPr lang="fr-BE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023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 err="1" smtClean="0"/>
              <a:t>Wir</a:t>
            </a:r>
            <a:r>
              <a:rPr lang="fr-BE" dirty="0" smtClean="0"/>
              <a:t> </a:t>
            </a:r>
            <a:r>
              <a:rPr lang="fr-BE" dirty="0" err="1" smtClean="0"/>
              <a:t>arbeiten</a:t>
            </a:r>
            <a:r>
              <a:rPr lang="fr-BE" dirty="0" smtClean="0"/>
              <a:t> in Ateliers</a:t>
            </a:r>
            <a:endParaRPr lang="fr-FR" dirty="0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idx="1"/>
          </p:nvPr>
        </p:nvSpPr>
        <p:spPr/>
      </p:sp>
      <p:sp>
        <p:nvSpPr>
          <p:cNvPr id="7" name="Espace réservé du texte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BE" sz="1800" dirty="0" err="1" smtClean="0"/>
              <a:t>Alle</a:t>
            </a:r>
            <a:r>
              <a:rPr lang="fr-BE" sz="1800" dirty="0" smtClean="0"/>
              <a:t> </a:t>
            </a:r>
            <a:r>
              <a:rPr lang="fr-BE" sz="1800" dirty="0" err="1" smtClean="0"/>
              <a:t>Fächer</a:t>
            </a:r>
            <a:r>
              <a:rPr lang="fr-BE" sz="1800" dirty="0" smtClean="0"/>
              <a:t>, </a:t>
            </a:r>
            <a:r>
              <a:rPr lang="fr-BE" sz="1800" dirty="0" err="1" smtClean="0"/>
              <a:t>wie</a:t>
            </a:r>
            <a:r>
              <a:rPr lang="fr-BE" sz="1800" dirty="0" smtClean="0"/>
              <a:t> </a:t>
            </a:r>
            <a:r>
              <a:rPr lang="fr-BE" sz="1800" dirty="0" err="1" smtClean="0"/>
              <a:t>Mathematik</a:t>
            </a:r>
            <a:r>
              <a:rPr lang="fr-BE" sz="1800" dirty="0" smtClean="0"/>
              <a:t>, </a:t>
            </a:r>
            <a:r>
              <a:rPr lang="fr-BE" sz="1800" dirty="0" err="1" smtClean="0"/>
              <a:t>Geographie</a:t>
            </a:r>
            <a:r>
              <a:rPr lang="fr-BE" sz="1800" dirty="0" smtClean="0"/>
              <a:t>, </a:t>
            </a:r>
            <a:r>
              <a:rPr lang="fr-BE" sz="1800" dirty="0" err="1" smtClean="0"/>
              <a:t>Geschichte</a:t>
            </a:r>
            <a:r>
              <a:rPr lang="fr-BE" sz="1800" dirty="0" smtClean="0"/>
              <a:t>, … </a:t>
            </a:r>
            <a:r>
              <a:rPr lang="fr-BE" sz="1800" dirty="0" err="1" smtClean="0"/>
              <a:t>werden</a:t>
            </a:r>
            <a:r>
              <a:rPr lang="fr-BE" sz="1800" dirty="0" smtClean="0"/>
              <a:t> in </a:t>
            </a:r>
            <a:r>
              <a:rPr lang="fr-BE" sz="1800" dirty="0" err="1" smtClean="0"/>
              <a:t>deutscher</a:t>
            </a:r>
            <a:r>
              <a:rPr lang="fr-BE" sz="1800" dirty="0" smtClean="0"/>
              <a:t> </a:t>
            </a:r>
            <a:r>
              <a:rPr lang="fr-BE" sz="1800" dirty="0" err="1" smtClean="0"/>
              <a:t>Sprache</a:t>
            </a:r>
            <a:r>
              <a:rPr lang="fr-BE" sz="1800" dirty="0" smtClean="0"/>
              <a:t> </a:t>
            </a:r>
            <a:r>
              <a:rPr lang="fr-BE" sz="1800" dirty="0" err="1" smtClean="0"/>
              <a:t>unterrichtet</a:t>
            </a:r>
            <a:r>
              <a:rPr lang="fr-BE" sz="1800" dirty="0" smtClean="0"/>
              <a:t>. </a:t>
            </a:r>
          </a:p>
          <a:p>
            <a:r>
              <a:rPr lang="fr-BE" sz="1800" dirty="0" err="1" smtClean="0"/>
              <a:t>Wir</a:t>
            </a:r>
            <a:r>
              <a:rPr lang="fr-BE" sz="1800" dirty="0" smtClean="0"/>
              <a:t> </a:t>
            </a:r>
            <a:r>
              <a:rPr lang="fr-BE" sz="1800" dirty="0" err="1" smtClean="0"/>
              <a:t>erarbeiten</a:t>
            </a:r>
            <a:r>
              <a:rPr lang="fr-BE" sz="1800" dirty="0" smtClean="0"/>
              <a:t> </a:t>
            </a:r>
            <a:r>
              <a:rPr lang="fr-BE" sz="1800" dirty="0" err="1" smtClean="0"/>
              <a:t>und</a:t>
            </a:r>
            <a:r>
              <a:rPr lang="fr-BE" sz="1800" dirty="0" smtClean="0"/>
              <a:t> </a:t>
            </a:r>
            <a:r>
              <a:rPr lang="fr-BE" sz="1800" dirty="0" err="1" smtClean="0"/>
              <a:t>festigen</a:t>
            </a:r>
            <a:r>
              <a:rPr lang="fr-BE" sz="1800" dirty="0" smtClean="0"/>
              <a:t> die </a:t>
            </a:r>
            <a:r>
              <a:rPr lang="fr-BE" sz="1800" dirty="0" err="1" smtClean="0"/>
              <a:t>verschiedenen</a:t>
            </a:r>
            <a:r>
              <a:rPr lang="fr-BE" sz="1800" dirty="0" smtClean="0"/>
              <a:t> </a:t>
            </a:r>
            <a:r>
              <a:rPr lang="fr-BE" sz="1800" dirty="0" err="1" smtClean="0"/>
              <a:t>Unterrichtsinhalte</a:t>
            </a:r>
            <a:r>
              <a:rPr lang="fr-BE" sz="1800" dirty="0" smtClean="0"/>
              <a:t> in Ateliers.</a:t>
            </a:r>
          </a:p>
          <a:p>
            <a:r>
              <a:rPr lang="fr-BE" sz="1800" dirty="0" smtClean="0"/>
              <a:t>Die </a:t>
            </a:r>
            <a:r>
              <a:rPr lang="fr-BE" sz="1800" dirty="0" err="1" smtClean="0"/>
              <a:t>Schüler</a:t>
            </a:r>
            <a:r>
              <a:rPr lang="fr-BE" sz="1800" dirty="0" smtClean="0"/>
              <a:t> </a:t>
            </a:r>
            <a:r>
              <a:rPr lang="fr-BE" sz="1800" dirty="0" err="1" smtClean="0"/>
              <a:t>arbeiten</a:t>
            </a:r>
            <a:r>
              <a:rPr lang="fr-BE" sz="1800" dirty="0" smtClean="0"/>
              <a:t> in </a:t>
            </a:r>
            <a:r>
              <a:rPr lang="fr-BE" sz="1800" dirty="0" err="1" smtClean="0"/>
              <a:t>Gruppen</a:t>
            </a:r>
            <a:r>
              <a:rPr lang="fr-BE" sz="1800" dirty="0" smtClean="0"/>
              <a:t>- </a:t>
            </a:r>
            <a:r>
              <a:rPr lang="fr-BE" sz="1800" dirty="0" err="1" smtClean="0"/>
              <a:t>oder</a:t>
            </a:r>
            <a:r>
              <a:rPr lang="fr-BE" sz="1800" dirty="0" smtClean="0"/>
              <a:t> </a:t>
            </a:r>
            <a:r>
              <a:rPr lang="fr-BE" sz="1800" dirty="0" err="1" smtClean="0"/>
              <a:t>Partnerarbeit</a:t>
            </a:r>
            <a:r>
              <a:rPr lang="fr-BE" sz="1800" dirty="0" smtClean="0"/>
              <a:t> </a:t>
            </a:r>
            <a:r>
              <a:rPr lang="fr-BE" sz="1800" dirty="0" err="1" smtClean="0"/>
              <a:t>und</a:t>
            </a:r>
            <a:r>
              <a:rPr lang="fr-BE" sz="1800" dirty="0" smtClean="0"/>
              <a:t> </a:t>
            </a:r>
            <a:r>
              <a:rPr lang="fr-BE" sz="1800" dirty="0" err="1" smtClean="0"/>
              <a:t>verbessern</a:t>
            </a:r>
            <a:r>
              <a:rPr lang="fr-BE" sz="1800" dirty="0" smtClean="0"/>
              <a:t> </a:t>
            </a:r>
            <a:r>
              <a:rPr lang="fr-BE" sz="1800" dirty="0" err="1" smtClean="0"/>
              <a:t>sich</a:t>
            </a:r>
            <a:r>
              <a:rPr lang="fr-BE" sz="1800" dirty="0" smtClean="0"/>
              <a:t> </a:t>
            </a:r>
            <a:r>
              <a:rPr lang="fr-BE" sz="1800" dirty="0" err="1" smtClean="0"/>
              <a:t>anschließend</a:t>
            </a:r>
            <a:r>
              <a:rPr lang="fr-BE" sz="1800" dirty="0" smtClean="0"/>
              <a:t> </a:t>
            </a:r>
            <a:r>
              <a:rPr lang="fr-BE" sz="1800" dirty="0" err="1" smtClean="0"/>
              <a:t>selbst</a:t>
            </a:r>
            <a:r>
              <a:rPr lang="fr-BE" sz="1800" dirty="0" smtClean="0"/>
              <a:t>.</a:t>
            </a:r>
          </a:p>
          <a:p>
            <a:r>
              <a:rPr lang="fr-BE" dirty="0" smtClean="0"/>
              <a:t>Auch </a:t>
            </a:r>
            <a:r>
              <a:rPr lang="fr-BE" dirty="0" err="1" smtClean="0"/>
              <a:t>untereinander</a:t>
            </a:r>
            <a:r>
              <a:rPr lang="fr-BE" dirty="0" smtClean="0"/>
              <a:t> </a:t>
            </a:r>
            <a:r>
              <a:rPr lang="fr-BE" dirty="0" err="1" smtClean="0"/>
              <a:t>sollte</a:t>
            </a:r>
            <a:r>
              <a:rPr lang="fr-BE" dirty="0" smtClean="0"/>
              <a:t> in </a:t>
            </a:r>
            <a:r>
              <a:rPr lang="fr-BE" dirty="0" err="1" smtClean="0"/>
              <a:t>deutscher</a:t>
            </a:r>
            <a:r>
              <a:rPr lang="fr-BE" dirty="0" smtClean="0"/>
              <a:t> </a:t>
            </a:r>
            <a:r>
              <a:rPr lang="fr-BE" dirty="0" err="1" smtClean="0"/>
              <a:t>Sprache</a:t>
            </a:r>
            <a:r>
              <a:rPr lang="fr-BE" dirty="0" smtClean="0"/>
              <a:t> </a:t>
            </a:r>
            <a:r>
              <a:rPr lang="fr-BE" dirty="0" err="1" smtClean="0"/>
              <a:t>kommuniziert</a:t>
            </a:r>
            <a:r>
              <a:rPr lang="fr-BE" dirty="0" smtClean="0"/>
              <a:t> </a:t>
            </a:r>
            <a:r>
              <a:rPr lang="fr-BE" dirty="0" err="1" smtClean="0"/>
              <a:t>werden</a:t>
            </a:r>
            <a:r>
              <a:rPr lang="fr-BE" dirty="0" smtClean="0"/>
              <a:t>, </a:t>
            </a:r>
            <a:r>
              <a:rPr lang="fr-BE" dirty="0" err="1" smtClean="0"/>
              <a:t>um</a:t>
            </a:r>
            <a:r>
              <a:rPr lang="fr-BE" dirty="0" smtClean="0"/>
              <a:t> den </a:t>
            </a:r>
            <a:r>
              <a:rPr lang="fr-BE" dirty="0" err="1" smtClean="0"/>
              <a:t>Automatismus</a:t>
            </a:r>
            <a:r>
              <a:rPr lang="fr-BE" dirty="0"/>
              <a:t> </a:t>
            </a:r>
            <a:r>
              <a:rPr lang="fr-BE" dirty="0" err="1" smtClean="0"/>
              <a:t>zu</a:t>
            </a:r>
            <a:r>
              <a:rPr lang="fr-BE" dirty="0" smtClean="0"/>
              <a:t> </a:t>
            </a:r>
            <a:r>
              <a:rPr lang="fr-BE" dirty="0" err="1" smtClean="0"/>
              <a:t>fördern</a:t>
            </a:r>
            <a:r>
              <a:rPr lang="fr-BE" dirty="0" smtClean="0"/>
              <a:t>. </a:t>
            </a:r>
            <a:endParaRPr lang="fr-FR" dirty="0"/>
          </a:p>
        </p:txBody>
      </p:sp>
      <p:pic>
        <p:nvPicPr>
          <p:cNvPr id="4" name="video-165380805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58329" y="134986"/>
            <a:ext cx="3889082" cy="656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7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Wir</a:t>
            </a:r>
            <a:r>
              <a:rPr lang="fr-BE" dirty="0" smtClean="0"/>
              <a:t> </a:t>
            </a:r>
            <a:r>
              <a:rPr lang="fr-BE" dirty="0" err="1" smtClean="0"/>
              <a:t>lesen</a:t>
            </a:r>
            <a:r>
              <a:rPr lang="fr-BE" dirty="0" smtClean="0"/>
              <a:t> </a:t>
            </a:r>
            <a:r>
              <a:rPr lang="fr-BE" dirty="0" err="1" smtClean="0"/>
              <a:t>Bücher</a:t>
            </a:r>
            <a:r>
              <a:rPr lang="fr-BE" dirty="0" smtClean="0"/>
              <a:t> </a:t>
            </a:r>
            <a:r>
              <a:rPr lang="fr-BE" dirty="0" err="1" smtClean="0"/>
              <a:t>und</a:t>
            </a:r>
            <a:r>
              <a:rPr lang="fr-BE" dirty="0" smtClean="0"/>
              <a:t> Texte </a:t>
            </a:r>
            <a:endParaRPr lang="fr-FR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BE" dirty="0" smtClean="0"/>
              <a:t>Im 5. </a:t>
            </a:r>
            <a:r>
              <a:rPr lang="fr-BE" dirty="0" err="1" smtClean="0"/>
              <a:t>und</a:t>
            </a:r>
            <a:r>
              <a:rPr lang="fr-BE" dirty="0" smtClean="0"/>
              <a:t> 6. </a:t>
            </a:r>
            <a:r>
              <a:rPr lang="fr-BE" dirty="0" err="1" smtClean="0"/>
              <a:t>Schuljahr</a:t>
            </a:r>
            <a:r>
              <a:rPr lang="fr-BE" dirty="0" smtClean="0"/>
              <a:t> </a:t>
            </a:r>
            <a:r>
              <a:rPr lang="fr-BE" dirty="0" err="1" smtClean="0"/>
              <a:t>lesen</a:t>
            </a:r>
            <a:r>
              <a:rPr lang="fr-BE" dirty="0" smtClean="0"/>
              <a:t> </a:t>
            </a:r>
            <a:r>
              <a:rPr lang="fr-BE" dirty="0" err="1" smtClean="0"/>
              <a:t>wir</a:t>
            </a:r>
            <a:r>
              <a:rPr lang="fr-BE" dirty="0" smtClean="0"/>
              <a:t> </a:t>
            </a:r>
            <a:r>
              <a:rPr lang="fr-BE" dirty="0" err="1" smtClean="0"/>
              <a:t>einige</a:t>
            </a:r>
            <a:r>
              <a:rPr lang="fr-BE" dirty="0" smtClean="0"/>
              <a:t> </a:t>
            </a:r>
            <a:r>
              <a:rPr lang="fr-BE" dirty="0" err="1" smtClean="0"/>
              <a:t>Bücher</a:t>
            </a:r>
            <a:r>
              <a:rPr lang="fr-BE" dirty="0" smtClean="0"/>
              <a:t>. </a:t>
            </a:r>
          </a:p>
          <a:p>
            <a:r>
              <a:rPr lang="fr-BE" dirty="0" err="1" smtClean="0"/>
              <a:t>Das</a:t>
            </a:r>
            <a:r>
              <a:rPr lang="fr-BE" dirty="0" smtClean="0"/>
              <a:t> </a:t>
            </a:r>
            <a:r>
              <a:rPr lang="fr-BE" dirty="0" err="1" smtClean="0"/>
              <a:t>Lesen</a:t>
            </a:r>
            <a:r>
              <a:rPr lang="fr-BE" dirty="0" smtClean="0"/>
              <a:t> </a:t>
            </a:r>
            <a:r>
              <a:rPr lang="fr-BE" dirty="0" err="1" smtClean="0"/>
              <a:t>hilft</a:t>
            </a:r>
            <a:r>
              <a:rPr lang="fr-BE" dirty="0" smtClean="0"/>
              <a:t> den </a:t>
            </a:r>
            <a:r>
              <a:rPr lang="fr-BE" dirty="0" err="1" smtClean="0"/>
              <a:t>Schülerm</a:t>
            </a:r>
            <a:r>
              <a:rPr lang="fr-BE" dirty="0"/>
              <a:t> </a:t>
            </a:r>
            <a:r>
              <a:rPr lang="fr-BE" dirty="0" err="1" smtClean="0"/>
              <a:t>ihren</a:t>
            </a:r>
            <a:r>
              <a:rPr lang="fr-BE" dirty="0" smtClean="0"/>
              <a:t> </a:t>
            </a:r>
            <a:r>
              <a:rPr lang="fr-BE" dirty="0" err="1" smtClean="0"/>
              <a:t>Wortschatz</a:t>
            </a:r>
            <a:r>
              <a:rPr lang="fr-BE" dirty="0" smtClean="0"/>
              <a:t> </a:t>
            </a:r>
            <a:r>
              <a:rPr lang="fr-BE" dirty="0" err="1" smtClean="0"/>
              <a:t>zu</a:t>
            </a:r>
            <a:r>
              <a:rPr lang="fr-BE" dirty="0" smtClean="0"/>
              <a:t> </a:t>
            </a:r>
            <a:r>
              <a:rPr lang="fr-BE" dirty="0" err="1" smtClean="0"/>
              <a:t>erweitern</a:t>
            </a:r>
            <a:r>
              <a:rPr lang="fr-BE" dirty="0" smtClean="0"/>
              <a:t>, Texte </a:t>
            </a:r>
            <a:r>
              <a:rPr lang="fr-BE" dirty="0" err="1" smtClean="0"/>
              <a:t>zu</a:t>
            </a:r>
            <a:r>
              <a:rPr lang="fr-BE" dirty="0" smtClean="0"/>
              <a:t> </a:t>
            </a:r>
            <a:r>
              <a:rPr lang="fr-BE" dirty="0" err="1" smtClean="0"/>
              <a:t>verstehen</a:t>
            </a:r>
            <a:r>
              <a:rPr lang="fr-BE" dirty="0" smtClean="0"/>
              <a:t>, aber </a:t>
            </a:r>
            <a:r>
              <a:rPr lang="fr-BE" dirty="0" err="1" smtClean="0"/>
              <a:t>auch</a:t>
            </a:r>
            <a:r>
              <a:rPr lang="fr-BE" dirty="0" smtClean="0"/>
              <a:t> </a:t>
            </a:r>
            <a:r>
              <a:rPr lang="fr-BE" dirty="0" err="1" smtClean="0"/>
              <a:t>ihre</a:t>
            </a:r>
            <a:r>
              <a:rPr lang="fr-BE" dirty="0" smtClean="0"/>
              <a:t> </a:t>
            </a:r>
            <a:r>
              <a:rPr lang="fr-BE" dirty="0" err="1" smtClean="0"/>
              <a:t>mündliche</a:t>
            </a:r>
            <a:r>
              <a:rPr lang="fr-BE" dirty="0" smtClean="0"/>
              <a:t> </a:t>
            </a:r>
            <a:r>
              <a:rPr lang="fr-BE" dirty="0" err="1" smtClean="0"/>
              <a:t>Aussprache</a:t>
            </a:r>
            <a:r>
              <a:rPr lang="fr-BE" dirty="0" smtClean="0"/>
              <a:t> </a:t>
            </a:r>
            <a:r>
              <a:rPr lang="fr-BE" dirty="0" err="1" smtClean="0"/>
              <a:t>zu</a:t>
            </a:r>
            <a:r>
              <a:rPr lang="fr-BE" dirty="0" smtClean="0"/>
              <a:t> </a:t>
            </a:r>
            <a:r>
              <a:rPr lang="fr-BE" dirty="0" err="1" smtClean="0"/>
              <a:t>verbessern</a:t>
            </a:r>
            <a:r>
              <a:rPr lang="fr-BE" dirty="0" smtClean="0"/>
              <a:t>. </a:t>
            </a:r>
          </a:p>
          <a:p>
            <a:r>
              <a:rPr lang="fr-BE" dirty="0" err="1" smtClean="0"/>
              <a:t>Zu</a:t>
            </a:r>
            <a:r>
              <a:rPr lang="fr-BE" dirty="0" smtClean="0"/>
              <a:t> </a:t>
            </a:r>
            <a:r>
              <a:rPr lang="fr-BE" dirty="0" err="1" smtClean="0"/>
              <a:t>jedem</a:t>
            </a:r>
            <a:r>
              <a:rPr lang="fr-BE" dirty="0" smtClean="0"/>
              <a:t> </a:t>
            </a:r>
            <a:r>
              <a:rPr lang="fr-BE" dirty="0" err="1" smtClean="0"/>
              <a:t>Buch</a:t>
            </a:r>
            <a:r>
              <a:rPr lang="fr-BE" dirty="0" smtClean="0"/>
              <a:t> </a:t>
            </a:r>
            <a:r>
              <a:rPr lang="fr-BE" dirty="0" err="1" smtClean="0"/>
              <a:t>haben</a:t>
            </a:r>
            <a:r>
              <a:rPr lang="fr-BE" dirty="0" smtClean="0"/>
              <a:t> die </a:t>
            </a:r>
            <a:r>
              <a:rPr lang="fr-BE" dirty="0" err="1" smtClean="0"/>
              <a:t>Lehrpersonen</a:t>
            </a:r>
            <a:r>
              <a:rPr lang="fr-BE" dirty="0" smtClean="0"/>
              <a:t> </a:t>
            </a:r>
            <a:r>
              <a:rPr lang="fr-BE" dirty="0" err="1" smtClean="0"/>
              <a:t>ein</a:t>
            </a:r>
            <a:r>
              <a:rPr lang="fr-BE" dirty="0" smtClean="0"/>
              <a:t> Dossier mit </a:t>
            </a:r>
            <a:r>
              <a:rPr lang="fr-BE" dirty="0" err="1" smtClean="0"/>
              <a:t>Fragen</a:t>
            </a:r>
            <a:r>
              <a:rPr lang="fr-BE" dirty="0" smtClean="0"/>
              <a:t> </a:t>
            </a:r>
            <a:r>
              <a:rPr lang="fr-BE" dirty="0" err="1" smtClean="0"/>
              <a:t>und</a:t>
            </a:r>
            <a:r>
              <a:rPr lang="fr-BE" dirty="0"/>
              <a:t> </a:t>
            </a:r>
            <a:r>
              <a:rPr lang="fr-BE" dirty="0" err="1" smtClean="0"/>
              <a:t>Aufgaben</a:t>
            </a:r>
            <a:r>
              <a:rPr lang="fr-BE" dirty="0" smtClean="0"/>
              <a:t> </a:t>
            </a:r>
            <a:r>
              <a:rPr lang="fr-BE" dirty="0" err="1" smtClean="0"/>
              <a:t>erstellt</a:t>
            </a:r>
            <a:r>
              <a:rPr lang="fr-BE" dirty="0" smtClean="0"/>
              <a:t>. </a:t>
            </a:r>
            <a:endParaRPr lang="fr-BE" dirty="0"/>
          </a:p>
        </p:txBody>
      </p:sp>
      <p:pic>
        <p:nvPicPr>
          <p:cNvPr id="5" name="video-165453915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1466" y="176481"/>
            <a:ext cx="35052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2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 err="1" smtClean="0"/>
              <a:t>Dialoge</a:t>
            </a:r>
            <a:r>
              <a:rPr lang="fr-BE" dirty="0" smtClean="0"/>
              <a:t> </a:t>
            </a:r>
            <a:endParaRPr lang="fr-FR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BE" dirty="0" smtClean="0"/>
              <a:t>Die </a:t>
            </a:r>
            <a:r>
              <a:rPr lang="fr-BE" dirty="0" err="1" smtClean="0"/>
              <a:t>Schüler</a:t>
            </a:r>
            <a:r>
              <a:rPr lang="fr-BE" dirty="0" smtClean="0"/>
              <a:t> </a:t>
            </a:r>
            <a:r>
              <a:rPr lang="fr-BE" dirty="0" err="1" smtClean="0"/>
              <a:t>erstellen</a:t>
            </a:r>
            <a:r>
              <a:rPr lang="fr-BE" dirty="0"/>
              <a:t> </a:t>
            </a:r>
            <a:r>
              <a:rPr lang="fr-BE" dirty="0" err="1" smtClean="0"/>
              <a:t>Dialoge</a:t>
            </a:r>
            <a:r>
              <a:rPr lang="fr-BE" dirty="0"/>
              <a:t> </a:t>
            </a:r>
            <a:r>
              <a:rPr lang="fr-BE" dirty="0" err="1" smtClean="0"/>
              <a:t>und</a:t>
            </a:r>
            <a:r>
              <a:rPr lang="fr-BE" dirty="0" smtClean="0"/>
              <a:t>/</a:t>
            </a:r>
            <a:r>
              <a:rPr lang="fr-BE" dirty="0" err="1" smtClean="0"/>
              <a:t>oder</a:t>
            </a:r>
            <a:r>
              <a:rPr lang="fr-BE" dirty="0" smtClean="0"/>
              <a:t>  </a:t>
            </a:r>
            <a:r>
              <a:rPr lang="fr-BE" dirty="0" err="1" smtClean="0"/>
              <a:t>spielen</a:t>
            </a:r>
            <a:r>
              <a:rPr lang="fr-BE" dirty="0" smtClean="0"/>
              <a:t> </a:t>
            </a:r>
            <a:r>
              <a:rPr lang="fr-BE" dirty="0" err="1" smtClean="0"/>
              <a:t>sie</a:t>
            </a:r>
            <a:r>
              <a:rPr lang="fr-BE" dirty="0" smtClean="0"/>
              <a:t> </a:t>
            </a:r>
            <a:r>
              <a:rPr lang="fr-BE" dirty="0" err="1" smtClean="0"/>
              <a:t>nach</a:t>
            </a:r>
            <a:r>
              <a:rPr lang="fr-BE" dirty="0" smtClean="0"/>
              <a:t>. </a:t>
            </a:r>
          </a:p>
          <a:p>
            <a:r>
              <a:rPr lang="fr-BE" dirty="0" err="1" smtClean="0"/>
              <a:t>Sie</a:t>
            </a:r>
            <a:r>
              <a:rPr lang="fr-BE" dirty="0" smtClean="0"/>
              <a:t> </a:t>
            </a:r>
            <a:r>
              <a:rPr lang="fr-BE" dirty="0" err="1" smtClean="0"/>
              <a:t>dürfen</a:t>
            </a:r>
            <a:r>
              <a:rPr lang="fr-BE" dirty="0" smtClean="0"/>
              <a:t> </a:t>
            </a:r>
            <a:r>
              <a:rPr lang="fr-BE" dirty="0" err="1" smtClean="0"/>
              <a:t>ihrer</a:t>
            </a:r>
            <a:r>
              <a:rPr lang="fr-BE" dirty="0" smtClean="0"/>
              <a:t> </a:t>
            </a:r>
            <a:r>
              <a:rPr lang="fr-BE" dirty="0" err="1" smtClean="0"/>
              <a:t>Kreativität</a:t>
            </a:r>
            <a:r>
              <a:rPr lang="fr-BE" dirty="0" smtClean="0"/>
              <a:t> </a:t>
            </a:r>
            <a:r>
              <a:rPr lang="fr-BE" dirty="0" err="1" smtClean="0"/>
              <a:t>freien</a:t>
            </a:r>
            <a:r>
              <a:rPr lang="fr-BE" dirty="0" smtClean="0"/>
              <a:t> </a:t>
            </a:r>
            <a:r>
              <a:rPr lang="fr-BE" dirty="0" err="1" smtClean="0"/>
              <a:t>Lauf</a:t>
            </a:r>
            <a:r>
              <a:rPr lang="fr-BE" dirty="0" smtClean="0"/>
              <a:t> </a:t>
            </a:r>
            <a:r>
              <a:rPr lang="fr-BE" dirty="0" err="1" smtClean="0"/>
              <a:t>lassen</a:t>
            </a:r>
            <a:r>
              <a:rPr lang="fr-BE" dirty="0" smtClean="0"/>
              <a:t>.</a:t>
            </a:r>
            <a:r>
              <a:rPr lang="fr-BE" dirty="0" smtClean="0"/>
              <a:t> </a:t>
            </a:r>
            <a:r>
              <a:rPr lang="fr-BE" dirty="0" err="1" smtClean="0"/>
              <a:t>Sie</a:t>
            </a:r>
            <a:r>
              <a:rPr lang="fr-BE" dirty="0" smtClean="0"/>
              <a:t> </a:t>
            </a:r>
            <a:r>
              <a:rPr lang="fr-BE" dirty="0" err="1" smtClean="0"/>
              <a:t>bringen</a:t>
            </a:r>
            <a:r>
              <a:rPr lang="fr-BE" dirty="0" smtClean="0"/>
              <a:t> </a:t>
            </a:r>
            <a:r>
              <a:rPr lang="fr-BE" dirty="0" err="1" smtClean="0"/>
              <a:t>Materialien</a:t>
            </a:r>
            <a:r>
              <a:rPr lang="fr-BE" dirty="0" smtClean="0"/>
              <a:t> mit </a:t>
            </a:r>
            <a:r>
              <a:rPr lang="fr-BE" dirty="0" err="1" smtClean="0"/>
              <a:t>oder</a:t>
            </a:r>
            <a:r>
              <a:rPr lang="fr-BE" dirty="0" smtClean="0"/>
              <a:t> </a:t>
            </a:r>
            <a:r>
              <a:rPr lang="fr-BE" dirty="0" err="1" smtClean="0"/>
              <a:t>basteln</a:t>
            </a:r>
            <a:r>
              <a:rPr lang="fr-BE" dirty="0" smtClean="0"/>
              <a:t> </a:t>
            </a:r>
            <a:r>
              <a:rPr lang="fr-BE" dirty="0" err="1" smtClean="0"/>
              <a:t>selbst</a:t>
            </a:r>
            <a:r>
              <a:rPr lang="fr-BE" dirty="0" smtClean="0"/>
              <a:t>.</a:t>
            </a:r>
          </a:p>
          <a:p>
            <a:r>
              <a:rPr lang="fr-BE" dirty="0" smtClean="0"/>
              <a:t>Bei den </a:t>
            </a:r>
            <a:r>
              <a:rPr lang="fr-BE" dirty="0" err="1" smtClean="0"/>
              <a:t>Dialogen</a:t>
            </a:r>
            <a:r>
              <a:rPr lang="fr-BE" dirty="0" smtClean="0"/>
              <a:t> </a:t>
            </a:r>
            <a:r>
              <a:rPr lang="fr-BE" dirty="0" err="1" smtClean="0"/>
              <a:t>geht</a:t>
            </a:r>
            <a:r>
              <a:rPr lang="fr-BE" dirty="0" smtClean="0"/>
              <a:t> es </a:t>
            </a:r>
            <a:r>
              <a:rPr lang="fr-BE" dirty="0" smtClean="0"/>
              <a:t>vor </a:t>
            </a:r>
            <a:r>
              <a:rPr lang="fr-BE" dirty="0" err="1" smtClean="0"/>
              <a:t>allem</a:t>
            </a:r>
            <a:r>
              <a:rPr lang="fr-BE" dirty="0" smtClean="0"/>
              <a:t> </a:t>
            </a:r>
            <a:r>
              <a:rPr lang="fr-BE" dirty="0" err="1" smtClean="0"/>
              <a:t>darum</a:t>
            </a:r>
            <a:r>
              <a:rPr lang="fr-BE" dirty="0" smtClean="0"/>
              <a:t>, </a:t>
            </a:r>
            <a:r>
              <a:rPr lang="fr-BE" dirty="0" err="1" smtClean="0"/>
              <a:t>Gespräche</a:t>
            </a:r>
            <a:r>
              <a:rPr lang="fr-BE" dirty="0" smtClean="0"/>
              <a:t> </a:t>
            </a:r>
            <a:r>
              <a:rPr lang="fr-BE" dirty="0" err="1" smtClean="0"/>
              <a:t>zu</a:t>
            </a:r>
            <a:r>
              <a:rPr lang="fr-BE" dirty="0" smtClean="0"/>
              <a:t> </a:t>
            </a:r>
            <a:r>
              <a:rPr lang="fr-BE" dirty="0" err="1" smtClean="0"/>
              <a:t>reproduzieren</a:t>
            </a:r>
            <a:r>
              <a:rPr lang="fr-BE" dirty="0" smtClean="0"/>
              <a:t>, </a:t>
            </a:r>
            <a:r>
              <a:rPr lang="fr-BE" dirty="0" smtClean="0"/>
              <a:t>die </a:t>
            </a:r>
            <a:r>
              <a:rPr lang="fr-BE" dirty="0" err="1" smtClean="0"/>
              <a:t>sie</a:t>
            </a:r>
            <a:r>
              <a:rPr lang="fr-BE" dirty="0" smtClean="0"/>
              <a:t> </a:t>
            </a:r>
            <a:r>
              <a:rPr lang="fr-BE" dirty="0" err="1" smtClean="0"/>
              <a:t>auch</a:t>
            </a:r>
            <a:r>
              <a:rPr lang="fr-BE" dirty="0" smtClean="0"/>
              <a:t> </a:t>
            </a:r>
            <a:r>
              <a:rPr lang="fr-BE" dirty="0" err="1" smtClean="0"/>
              <a:t>im</a:t>
            </a:r>
            <a:r>
              <a:rPr lang="fr-BE" dirty="0" smtClean="0"/>
              <a:t> </a:t>
            </a:r>
            <a:r>
              <a:rPr lang="fr-BE" dirty="0" err="1" smtClean="0"/>
              <a:t>Alltag</a:t>
            </a:r>
            <a:r>
              <a:rPr lang="fr-BE" dirty="0" smtClean="0"/>
              <a:t> </a:t>
            </a:r>
            <a:r>
              <a:rPr lang="fr-BE" dirty="0" err="1" smtClean="0"/>
              <a:t>benutzen</a:t>
            </a:r>
            <a:r>
              <a:rPr lang="fr-BE" dirty="0" smtClean="0"/>
              <a:t> </a:t>
            </a:r>
            <a:r>
              <a:rPr lang="fr-BE" dirty="0" err="1" smtClean="0"/>
              <a:t>können</a:t>
            </a:r>
            <a:r>
              <a:rPr lang="fr-BE" dirty="0" smtClean="0"/>
              <a:t>.</a:t>
            </a:r>
            <a:endParaRPr lang="fr-BE" dirty="0" smtClean="0"/>
          </a:p>
          <a:p>
            <a:endParaRPr lang="fr-BE" dirty="0" smtClean="0"/>
          </a:p>
          <a:p>
            <a:endParaRPr lang="fr-FR" dirty="0"/>
          </a:p>
        </p:txBody>
      </p:sp>
      <p:pic>
        <p:nvPicPr>
          <p:cNvPr id="5" name="video-16545393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721" y="415631"/>
            <a:ext cx="35052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1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 err="1" smtClean="0"/>
              <a:t>Gedichte</a:t>
            </a:r>
            <a:r>
              <a:rPr lang="fr-BE" dirty="0" smtClean="0"/>
              <a:t> </a:t>
            </a:r>
            <a:endParaRPr lang="fr-FR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BE" dirty="0" err="1" smtClean="0"/>
              <a:t>Natürlich</a:t>
            </a:r>
            <a:r>
              <a:rPr lang="fr-BE" dirty="0" smtClean="0"/>
              <a:t> </a:t>
            </a:r>
            <a:r>
              <a:rPr lang="fr-BE" dirty="0" err="1" smtClean="0"/>
              <a:t>dürfen</a:t>
            </a:r>
            <a:r>
              <a:rPr lang="fr-BE" dirty="0" smtClean="0"/>
              <a:t> </a:t>
            </a:r>
            <a:r>
              <a:rPr lang="fr-BE" dirty="0" err="1" smtClean="0"/>
              <a:t>auch</a:t>
            </a:r>
            <a:r>
              <a:rPr lang="fr-BE" dirty="0" smtClean="0"/>
              <a:t> </a:t>
            </a:r>
            <a:r>
              <a:rPr lang="fr-BE" dirty="0" err="1" smtClean="0"/>
              <a:t>Gedichte</a:t>
            </a:r>
            <a:r>
              <a:rPr lang="fr-BE" dirty="0" smtClean="0"/>
              <a:t> in </a:t>
            </a:r>
            <a:r>
              <a:rPr lang="fr-BE" dirty="0" err="1" smtClean="0"/>
              <a:t>deutscher</a:t>
            </a:r>
            <a:r>
              <a:rPr lang="fr-BE" dirty="0" smtClean="0"/>
              <a:t> </a:t>
            </a:r>
            <a:r>
              <a:rPr lang="fr-BE" dirty="0" err="1" smtClean="0"/>
              <a:t>Sprache</a:t>
            </a:r>
            <a:r>
              <a:rPr lang="fr-BE" dirty="0" smtClean="0"/>
              <a:t> </a:t>
            </a:r>
            <a:r>
              <a:rPr lang="fr-BE" dirty="0" err="1" smtClean="0"/>
              <a:t>nicht</a:t>
            </a:r>
            <a:r>
              <a:rPr lang="fr-BE" dirty="0" smtClean="0"/>
              <a:t>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err="1" smtClean="0"/>
              <a:t>fehlen</a:t>
            </a:r>
            <a:r>
              <a:rPr lang="fr-FR" dirty="0" smtClean="0"/>
              <a:t>.</a:t>
            </a:r>
            <a:endParaRPr lang="fr-BE" dirty="0" smtClean="0"/>
          </a:p>
          <a:p>
            <a:r>
              <a:rPr lang="fr-BE" dirty="0" smtClean="0"/>
              <a:t>Die </a:t>
            </a:r>
            <a:r>
              <a:rPr lang="fr-BE" dirty="0" err="1" smtClean="0"/>
              <a:t>Gedichte</a:t>
            </a:r>
            <a:r>
              <a:rPr lang="fr-BE" dirty="0" smtClean="0"/>
              <a:t> </a:t>
            </a:r>
            <a:r>
              <a:rPr lang="fr-BE" dirty="0" err="1" smtClean="0"/>
              <a:t>werden</a:t>
            </a:r>
            <a:r>
              <a:rPr lang="fr-BE" dirty="0" smtClean="0"/>
              <a:t> </a:t>
            </a:r>
            <a:r>
              <a:rPr lang="fr-BE" dirty="0" err="1" smtClean="0"/>
              <a:t>auswendig</a:t>
            </a:r>
            <a:r>
              <a:rPr lang="fr-BE" dirty="0" smtClean="0"/>
              <a:t> </a:t>
            </a:r>
            <a:r>
              <a:rPr lang="fr-BE" dirty="0" err="1" smtClean="0"/>
              <a:t>gelernt</a:t>
            </a:r>
            <a:r>
              <a:rPr lang="fr-BE" dirty="0" smtClean="0"/>
              <a:t>: </a:t>
            </a:r>
            <a:r>
              <a:rPr lang="fr-BE" dirty="0" err="1" smtClean="0"/>
              <a:t>Wir</a:t>
            </a:r>
            <a:r>
              <a:rPr lang="fr-BE" dirty="0" smtClean="0"/>
              <a:t> </a:t>
            </a:r>
            <a:r>
              <a:rPr lang="fr-BE" dirty="0" err="1" smtClean="0"/>
              <a:t>wiederholen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err="1" smtClean="0"/>
              <a:t>das</a:t>
            </a:r>
            <a:r>
              <a:rPr lang="fr-BE" dirty="0" smtClean="0"/>
              <a:t> </a:t>
            </a:r>
            <a:r>
              <a:rPr lang="fr-BE" dirty="0" err="1" smtClean="0"/>
              <a:t>Gedicht</a:t>
            </a:r>
            <a:r>
              <a:rPr lang="fr-BE" dirty="0" smtClean="0"/>
              <a:t> </a:t>
            </a:r>
            <a:r>
              <a:rPr lang="fr-BE" dirty="0" err="1" smtClean="0"/>
              <a:t>spielerisch</a:t>
            </a:r>
            <a:r>
              <a:rPr lang="fr-BE" dirty="0" smtClean="0"/>
              <a:t> in der </a:t>
            </a:r>
            <a:r>
              <a:rPr lang="fr-BE" dirty="0" err="1" smtClean="0"/>
              <a:t>Klasse</a:t>
            </a:r>
            <a:r>
              <a:rPr lang="fr-BE" dirty="0" smtClean="0"/>
              <a:t>, </a:t>
            </a:r>
            <a:r>
              <a:rPr lang="fr-BE" dirty="0" err="1" smtClean="0"/>
              <a:t>schreiben</a:t>
            </a:r>
            <a:r>
              <a:rPr lang="fr-BE" dirty="0" smtClean="0"/>
              <a:t> es ab, </a:t>
            </a:r>
            <a:br>
              <a:rPr lang="fr-BE" dirty="0" smtClean="0"/>
            </a:br>
            <a:r>
              <a:rPr lang="fr-BE" dirty="0" err="1" smtClean="0"/>
              <a:t>illustrieren</a:t>
            </a:r>
            <a:r>
              <a:rPr lang="fr-BE" dirty="0" smtClean="0"/>
              <a:t> es </a:t>
            </a:r>
            <a:r>
              <a:rPr lang="fr-BE" dirty="0" err="1" smtClean="0"/>
              <a:t>bildlich</a:t>
            </a:r>
            <a:r>
              <a:rPr lang="fr-BE" dirty="0" smtClean="0"/>
              <a:t>, </a:t>
            </a:r>
            <a:r>
              <a:rPr lang="fr-BE" dirty="0" err="1" smtClean="0"/>
              <a:t>suchen</a:t>
            </a:r>
            <a:r>
              <a:rPr lang="fr-BE" dirty="0" smtClean="0"/>
              <a:t> </a:t>
            </a:r>
            <a:r>
              <a:rPr lang="fr-BE" dirty="0" err="1" smtClean="0"/>
              <a:t>Reime</a:t>
            </a:r>
            <a:r>
              <a:rPr lang="fr-BE" dirty="0" smtClean="0"/>
              <a:t> </a:t>
            </a:r>
            <a:r>
              <a:rPr lang="fr-BE" dirty="0" err="1" smtClean="0"/>
              <a:t>und</a:t>
            </a:r>
            <a:r>
              <a:rPr lang="fr-BE" dirty="0" smtClean="0"/>
              <a:t> </a:t>
            </a:r>
            <a:r>
              <a:rPr lang="fr-BE" dirty="0" err="1" smtClean="0"/>
              <a:t>versuchen</a:t>
            </a:r>
            <a:r>
              <a:rPr lang="fr-BE" dirty="0" smtClean="0"/>
              <a:t> </a:t>
            </a:r>
            <a:r>
              <a:rPr lang="fr-BE" dirty="0" smtClean="0"/>
              <a:t>uns </a:t>
            </a:r>
            <a:br>
              <a:rPr lang="fr-BE" dirty="0" smtClean="0"/>
            </a:br>
            <a:r>
              <a:rPr lang="fr-BE" dirty="0" smtClean="0"/>
              <a:t>die </a:t>
            </a:r>
            <a:r>
              <a:rPr lang="fr-BE" dirty="0" err="1" smtClean="0"/>
              <a:t>Sätze</a:t>
            </a:r>
            <a:r>
              <a:rPr lang="fr-BE" dirty="0" smtClean="0"/>
              <a:t> </a:t>
            </a:r>
            <a:r>
              <a:rPr lang="fr-BE" dirty="0" err="1" smtClean="0"/>
              <a:t>anhand</a:t>
            </a:r>
            <a:r>
              <a:rPr lang="fr-BE" dirty="0" smtClean="0"/>
              <a:t> </a:t>
            </a:r>
            <a:r>
              <a:rPr lang="fr-BE" dirty="0" err="1" smtClean="0"/>
              <a:t>von</a:t>
            </a:r>
            <a:r>
              <a:rPr lang="fr-BE" dirty="0" smtClean="0"/>
              <a:t> </a:t>
            </a:r>
            <a:r>
              <a:rPr lang="fr-BE" dirty="0" err="1" smtClean="0"/>
              <a:t>Mimiken</a:t>
            </a:r>
            <a:r>
              <a:rPr lang="fr-BE" dirty="0" smtClean="0"/>
              <a:t> </a:t>
            </a:r>
            <a:r>
              <a:rPr lang="fr-BE" dirty="0" err="1" smtClean="0"/>
              <a:t>und</a:t>
            </a:r>
            <a:r>
              <a:rPr lang="fr-BE" dirty="0" smtClean="0"/>
              <a:t> Gestiken </a:t>
            </a:r>
            <a:r>
              <a:rPr lang="fr-BE" dirty="0" err="1" smtClean="0"/>
              <a:t>besser</a:t>
            </a:r>
            <a:r>
              <a:rPr lang="fr-BE" dirty="0" smtClean="0"/>
              <a:t> </a:t>
            </a:r>
            <a:r>
              <a:rPr lang="fr-BE" dirty="0" err="1" smtClean="0"/>
              <a:t>zu</a:t>
            </a:r>
            <a:r>
              <a:rPr lang="fr-BE" dirty="0" smtClean="0"/>
              <a:t> </a:t>
            </a:r>
            <a:r>
              <a:rPr lang="fr-BE" dirty="0" err="1" smtClean="0"/>
              <a:t>merken</a:t>
            </a:r>
            <a:r>
              <a:rPr lang="fr-BE" dirty="0" smtClean="0"/>
              <a:t>.</a:t>
            </a:r>
          </a:p>
          <a:p>
            <a:endParaRPr lang="fr-BE" dirty="0" smtClean="0"/>
          </a:p>
        </p:txBody>
      </p:sp>
      <p:pic>
        <p:nvPicPr>
          <p:cNvPr id="5" name="video-165380809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63162" y="1429543"/>
            <a:ext cx="5563005" cy="319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1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Vorträge</a:t>
            </a:r>
            <a:r>
              <a:rPr lang="fr-BE" dirty="0"/>
              <a:t> </a:t>
            </a:r>
            <a:r>
              <a:rPr lang="fr-BE" dirty="0" smtClean="0"/>
              <a:t>in </a:t>
            </a:r>
            <a:r>
              <a:rPr lang="fr-BE" dirty="0" err="1" smtClean="0"/>
              <a:t>Geographie</a:t>
            </a:r>
            <a:endParaRPr lang="fr-FR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BE" dirty="0" smtClean="0"/>
              <a:t>Im 6. </a:t>
            </a:r>
            <a:r>
              <a:rPr lang="fr-BE" dirty="0" err="1" smtClean="0"/>
              <a:t>Schuljahr</a:t>
            </a:r>
            <a:r>
              <a:rPr lang="fr-BE" dirty="0" smtClean="0"/>
              <a:t> </a:t>
            </a:r>
            <a:r>
              <a:rPr lang="fr-BE" dirty="0" err="1" smtClean="0"/>
              <a:t>präsentiert</a:t>
            </a:r>
            <a:r>
              <a:rPr lang="fr-BE" dirty="0" smtClean="0"/>
              <a:t> </a:t>
            </a:r>
            <a:r>
              <a:rPr lang="fr-BE" dirty="0" err="1" smtClean="0"/>
              <a:t>jeder</a:t>
            </a:r>
            <a:r>
              <a:rPr lang="fr-BE" dirty="0" smtClean="0"/>
              <a:t> </a:t>
            </a:r>
            <a:r>
              <a:rPr lang="fr-BE" dirty="0" err="1" smtClean="0"/>
              <a:t>Schüler</a:t>
            </a:r>
            <a:r>
              <a:rPr lang="fr-BE" dirty="0" smtClean="0"/>
              <a:t> </a:t>
            </a:r>
            <a:r>
              <a:rPr lang="fr-BE" dirty="0" err="1" smtClean="0"/>
              <a:t>ein</a:t>
            </a:r>
            <a:r>
              <a:rPr lang="fr-BE" dirty="0" smtClean="0"/>
              <a:t> Land der </a:t>
            </a:r>
            <a:r>
              <a:rPr lang="fr-BE" dirty="0" err="1" smtClean="0"/>
              <a:t>Europäischen</a:t>
            </a:r>
            <a:r>
              <a:rPr lang="fr-BE" dirty="0" smtClean="0"/>
              <a:t> Union. </a:t>
            </a:r>
            <a:r>
              <a:rPr lang="fr-BE" dirty="0" err="1" smtClean="0"/>
              <a:t>Sie</a:t>
            </a:r>
            <a:r>
              <a:rPr lang="fr-BE" dirty="0" smtClean="0"/>
              <a:t> </a:t>
            </a:r>
            <a:r>
              <a:rPr lang="fr-BE" dirty="0" err="1" smtClean="0"/>
              <a:t>erstellen</a:t>
            </a:r>
            <a:r>
              <a:rPr lang="fr-BE" dirty="0" smtClean="0"/>
              <a:t> </a:t>
            </a:r>
            <a:r>
              <a:rPr lang="fr-BE" dirty="0" err="1" smtClean="0"/>
              <a:t>ein</a:t>
            </a:r>
            <a:r>
              <a:rPr lang="fr-BE" dirty="0" smtClean="0"/>
              <a:t> </a:t>
            </a:r>
            <a:r>
              <a:rPr lang="fr-BE" dirty="0" err="1" smtClean="0"/>
              <a:t>Plakat</a:t>
            </a:r>
            <a:r>
              <a:rPr lang="fr-BE" dirty="0"/>
              <a:t> </a:t>
            </a:r>
            <a:r>
              <a:rPr lang="fr-BE" dirty="0" err="1" smtClean="0"/>
              <a:t>und</a:t>
            </a:r>
            <a:r>
              <a:rPr lang="fr-BE" dirty="0" smtClean="0"/>
              <a:t> </a:t>
            </a:r>
            <a:r>
              <a:rPr lang="fr-BE" dirty="0" err="1" smtClean="0"/>
              <a:t>einen</a:t>
            </a:r>
            <a:r>
              <a:rPr lang="fr-BE" dirty="0" smtClean="0"/>
              <a:t> </a:t>
            </a:r>
            <a:r>
              <a:rPr lang="fr-BE" dirty="0" err="1" smtClean="0"/>
              <a:t>Steckbrief</a:t>
            </a:r>
            <a:r>
              <a:rPr lang="fr-BE" dirty="0" smtClean="0"/>
              <a:t> </a:t>
            </a:r>
            <a:r>
              <a:rPr lang="fr-BE" dirty="0" err="1" smtClean="0"/>
              <a:t>zu</a:t>
            </a:r>
            <a:r>
              <a:rPr lang="fr-BE" dirty="0" smtClean="0"/>
              <a:t> </a:t>
            </a:r>
            <a:r>
              <a:rPr lang="fr-BE" dirty="0" err="1" smtClean="0"/>
              <a:t>ihrem</a:t>
            </a:r>
            <a:r>
              <a:rPr lang="fr-BE" dirty="0" smtClean="0"/>
              <a:t> Land. </a:t>
            </a:r>
            <a:r>
              <a:rPr lang="fr-BE" dirty="0" err="1" smtClean="0"/>
              <a:t>Wir</a:t>
            </a:r>
            <a:r>
              <a:rPr lang="fr-BE" dirty="0" smtClean="0"/>
              <a:t> </a:t>
            </a:r>
            <a:r>
              <a:rPr lang="fr-BE" dirty="0" err="1" smtClean="0"/>
              <a:t>suchen</a:t>
            </a:r>
            <a:r>
              <a:rPr lang="fr-BE" dirty="0" smtClean="0"/>
              <a:t> die </a:t>
            </a:r>
            <a:r>
              <a:rPr lang="fr-BE" dirty="0" err="1" smtClean="0"/>
              <a:t>Informationen</a:t>
            </a:r>
            <a:r>
              <a:rPr lang="fr-BE" dirty="0"/>
              <a:t> </a:t>
            </a:r>
            <a:r>
              <a:rPr lang="fr-BE" dirty="0" err="1" smtClean="0"/>
              <a:t>und</a:t>
            </a:r>
            <a:r>
              <a:rPr lang="fr-BE" dirty="0" smtClean="0"/>
              <a:t> </a:t>
            </a:r>
            <a:r>
              <a:rPr lang="fr-BE" dirty="0" err="1" smtClean="0"/>
              <a:t>Bilder</a:t>
            </a:r>
            <a:r>
              <a:rPr lang="fr-BE" dirty="0" smtClean="0"/>
              <a:t> </a:t>
            </a:r>
            <a:r>
              <a:rPr lang="fr-BE" dirty="0" err="1" smtClean="0"/>
              <a:t>im</a:t>
            </a:r>
            <a:r>
              <a:rPr lang="fr-BE" dirty="0" smtClean="0"/>
              <a:t> Internet </a:t>
            </a:r>
            <a:r>
              <a:rPr lang="fr-BE" dirty="0" err="1" smtClean="0"/>
              <a:t>oder</a:t>
            </a:r>
            <a:r>
              <a:rPr lang="fr-BE" dirty="0" smtClean="0"/>
              <a:t> in </a:t>
            </a:r>
            <a:r>
              <a:rPr lang="fr-BE" dirty="0" err="1" smtClean="0"/>
              <a:t>Büchern</a:t>
            </a:r>
            <a:r>
              <a:rPr lang="fr-BE" dirty="0" smtClean="0"/>
              <a:t>. </a:t>
            </a:r>
          </a:p>
          <a:p>
            <a:r>
              <a:rPr lang="fr-BE" dirty="0" smtClean="0"/>
              <a:t>Die </a:t>
            </a:r>
            <a:r>
              <a:rPr lang="fr-BE" dirty="0" err="1" smtClean="0"/>
              <a:t>Schüler</a:t>
            </a:r>
            <a:r>
              <a:rPr lang="fr-BE" dirty="0" smtClean="0"/>
              <a:t> </a:t>
            </a:r>
            <a:r>
              <a:rPr lang="fr-BE" dirty="0" err="1" smtClean="0"/>
              <a:t>präsentieren</a:t>
            </a:r>
            <a:r>
              <a:rPr lang="fr-BE" dirty="0" smtClean="0"/>
              <a:t> </a:t>
            </a:r>
            <a:r>
              <a:rPr lang="fr-BE" dirty="0" err="1" smtClean="0"/>
              <a:t>das</a:t>
            </a:r>
            <a:r>
              <a:rPr lang="fr-BE" dirty="0" smtClean="0"/>
              <a:t> Land </a:t>
            </a:r>
            <a:r>
              <a:rPr lang="fr-BE" dirty="0" err="1" smtClean="0"/>
              <a:t>anschließend</a:t>
            </a:r>
            <a:r>
              <a:rPr lang="fr-BE" dirty="0" smtClean="0"/>
              <a:t> </a:t>
            </a:r>
            <a:r>
              <a:rPr lang="fr-BE" dirty="0" err="1" smtClean="0"/>
              <a:t>ihren</a:t>
            </a:r>
            <a:r>
              <a:rPr lang="fr-BE" dirty="0" smtClean="0"/>
              <a:t> </a:t>
            </a:r>
            <a:r>
              <a:rPr lang="fr-BE" dirty="0" err="1" smtClean="0"/>
              <a:t>Mitschülern</a:t>
            </a:r>
            <a:r>
              <a:rPr lang="fr-BE" dirty="0" smtClean="0"/>
              <a:t>. </a:t>
            </a:r>
            <a:r>
              <a:rPr lang="fr-BE" dirty="0" err="1" smtClean="0"/>
              <a:t>Sie</a:t>
            </a:r>
            <a:r>
              <a:rPr lang="fr-BE" dirty="0" smtClean="0"/>
              <a:t> </a:t>
            </a:r>
            <a:r>
              <a:rPr lang="fr-BE" dirty="0" err="1" smtClean="0"/>
              <a:t>dürfen</a:t>
            </a:r>
            <a:r>
              <a:rPr lang="fr-BE" dirty="0" smtClean="0"/>
              <a:t> </a:t>
            </a:r>
            <a:r>
              <a:rPr lang="fr-BE" dirty="0" err="1" smtClean="0"/>
              <a:t>Spezialitäten</a:t>
            </a:r>
            <a:r>
              <a:rPr lang="fr-BE" dirty="0" smtClean="0"/>
              <a:t>, </a:t>
            </a:r>
            <a:r>
              <a:rPr lang="fr-BE" dirty="0" err="1" smtClean="0"/>
              <a:t>Objekte</a:t>
            </a:r>
            <a:r>
              <a:rPr lang="fr-BE" dirty="0" smtClean="0"/>
              <a:t>, </a:t>
            </a:r>
            <a:r>
              <a:rPr lang="fr-BE" dirty="0" err="1" smtClean="0"/>
              <a:t>Musik</a:t>
            </a:r>
            <a:r>
              <a:rPr lang="fr-BE" dirty="0" smtClean="0"/>
              <a:t>, … </a:t>
            </a:r>
            <a:r>
              <a:rPr lang="fr-BE" dirty="0" err="1" smtClean="0"/>
              <a:t>mitbringen</a:t>
            </a:r>
            <a:r>
              <a:rPr lang="fr-BE" dirty="0" smtClean="0"/>
              <a:t>, </a:t>
            </a:r>
            <a:r>
              <a:rPr lang="fr-BE" dirty="0" err="1" smtClean="0"/>
              <a:t>um</a:t>
            </a:r>
            <a:r>
              <a:rPr lang="fr-BE" dirty="0" smtClean="0"/>
              <a:t> den </a:t>
            </a:r>
            <a:r>
              <a:rPr lang="fr-BE" dirty="0" err="1" smtClean="0"/>
              <a:t>Vortrag</a:t>
            </a:r>
            <a:r>
              <a:rPr lang="fr-BE" dirty="0" smtClean="0"/>
              <a:t> </a:t>
            </a:r>
            <a:r>
              <a:rPr lang="fr-BE" dirty="0" err="1" smtClean="0"/>
              <a:t>kreativ</a:t>
            </a:r>
            <a:r>
              <a:rPr lang="fr-BE" dirty="0" smtClean="0"/>
              <a:t> </a:t>
            </a:r>
            <a:r>
              <a:rPr lang="fr-BE" dirty="0" err="1" smtClean="0"/>
              <a:t>zu</a:t>
            </a:r>
            <a:r>
              <a:rPr lang="fr-BE" dirty="0" smtClean="0"/>
              <a:t> </a:t>
            </a:r>
            <a:r>
              <a:rPr lang="fr-BE" dirty="0" err="1" smtClean="0"/>
              <a:t>gestalten</a:t>
            </a:r>
            <a:r>
              <a:rPr lang="fr-BE" dirty="0" smtClean="0"/>
              <a:t>.</a:t>
            </a:r>
          </a:p>
          <a:p>
            <a:endParaRPr lang="fr-FR" dirty="0"/>
          </a:p>
        </p:txBody>
      </p:sp>
      <p:pic>
        <p:nvPicPr>
          <p:cNvPr id="5" name="video-16560579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1466" y="471903"/>
            <a:ext cx="35052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9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374</TotalTime>
  <Words>247</Words>
  <Application>Microsoft Office PowerPoint</Application>
  <PresentationFormat>Grand écran</PresentationFormat>
  <Paragraphs>22</Paragraphs>
  <Slides>6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Arial</vt:lpstr>
      <vt:lpstr>Trebuchet MS</vt:lpstr>
      <vt:lpstr>Tw Cen MT</vt:lpstr>
      <vt:lpstr>Circuit</vt:lpstr>
      <vt:lpstr>Immersion  in der Oberstufe</vt:lpstr>
      <vt:lpstr>Wir arbeiten in Ateliers</vt:lpstr>
      <vt:lpstr>Wir lesen Bücher und Texte </vt:lpstr>
      <vt:lpstr>Dialoge </vt:lpstr>
      <vt:lpstr>Gedichte </vt:lpstr>
      <vt:lpstr>Vorträge in Geographie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Immersion  im 5. und 6.schuljahr</dc:title>
  <dc:creator>HP</dc:creator>
  <cp:lastModifiedBy>HP</cp:lastModifiedBy>
  <cp:revision>10</cp:revision>
  <dcterms:created xsi:type="dcterms:W3CDTF">2022-06-24T07:01:45Z</dcterms:created>
  <dcterms:modified xsi:type="dcterms:W3CDTF">2022-06-29T08:13:21Z</dcterms:modified>
</cp:coreProperties>
</file>