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62" r:id="rId3"/>
    <p:sldId id="266" r:id="rId4"/>
    <p:sldId id="263" r:id="rId5"/>
    <p:sldId id="276" r:id="rId6"/>
    <p:sldId id="269" r:id="rId7"/>
    <p:sldId id="273" r:id="rId8"/>
    <p:sldId id="267" r:id="rId9"/>
    <p:sldId id="257" r:id="rId10"/>
    <p:sldId id="26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737"/>
  </p:normalViewPr>
  <p:slideViewPr>
    <p:cSldViewPr snapToGrid="0" snapToObjects="1">
      <p:cViewPr varScale="1">
        <p:scale>
          <a:sx n="84" d="100"/>
          <a:sy n="84" d="100"/>
        </p:scale>
        <p:origin x="437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4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8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5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7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5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0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A0D2-133E-8F40-8EDB-9EDD80E890BA}" type="datetimeFigureOut">
              <a:rPr lang="fr-FR" smtClean="0"/>
              <a:t>14/10/2022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F6B14B0-FDDC-5241-98AA-7440AC0BEBBB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91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6.m4a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F1C1450-CE19-1B4D-A4CB-76FE60A98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056" y="887569"/>
            <a:ext cx="8637073" cy="2541431"/>
          </a:xfrm>
        </p:spPr>
        <p:txBody>
          <a:bodyPr/>
          <a:lstStyle/>
          <a:p>
            <a:pPr algn="ctr"/>
            <a:r>
              <a:rPr lang="fr-FR" dirty="0">
                <a:latin typeface="Curlz MT" pitchFamily="82" charset="77"/>
              </a:rPr>
              <a:t>Immersion in der </a:t>
            </a:r>
            <a:r>
              <a:rPr lang="de-DE" dirty="0">
                <a:latin typeface="Curlz MT" pitchFamily="82" charset="77"/>
              </a:rPr>
              <a:t>Unterstufe</a:t>
            </a:r>
          </a:p>
        </p:txBody>
      </p:sp>
    </p:spTree>
    <p:extLst>
      <p:ext uri="{BB962C8B-B14F-4D97-AF65-F5344CB8AC3E}">
        <p14:creationId xmlns:p14="http://schemas.microsoft.com/office/powerpoint/2010/main" val="7335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378F81A-8BFF-BC4D-BF6A-8B1AE463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Basteln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EC91ECCD-CD59-584C-A204-18328ED50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0094" y="2308260"/>
            <a:ext cx="2519310" cy="3359080"/>
          </a:xfr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E24DE76-264B-D543-AC61-DED438BD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016125"/>
            <a:ext cx="5257800" cy="39433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BC467D9-E0BA-8E40-9A1B-AE92F4F5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920" y="2308260"/>
            <a:ext cx="2633663" cy="3511551"/>
          </a:xfrm>
          <a:prstGeom prst="rect">
            <a:avLst/>
          </a:prstGeom>
        </p:spPr>
      </p:pic>
      <p:sp>
        <p:nvSpPr>
          <p:cNvPr id="3" name="Étoile à 5 branches 2"/>
          <p:cNvSpPr/>
          <p:nvPr/>
        </p:nvSpPr>
        <p:spPr>
          <a:xfrm>
            <a:off x="1598064" y="2743201"/>
            <a:ext cx="675118" cy="7349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push dir="u"/>
      </p:transition>
    </mc:Choice>
    <mc:Fallback xmlns="">
      <p:transition spd="slow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4170AE9-A100-1046-944B-C72BD0D3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Kochen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4C68567-2EF6-1247-83EE-5B60CF340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576" y="2074412"/>
            <a:ext cx="5305424" cy="3979069"/>
          </a:xfr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495CBF7-8E57-4A4B-A851-28C3124A8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06" y="2074412"/>
            <a:ext cx="5305425" cy="3979069"/>
          </a:xfrm>
          <a:prstGeom prst="rect">
            <a:avLst/>
          </a:prstGeom>
        </p:spPr>
      </p:pic>
      <p:sp>
        <p:nvSpPr>
          <p:cNvPr id="3" name="Étoile à 5 branches 2"/>
          <p:cNvSpPr/>
          <p:nvPr/>
        </p:nvSpPr>
        <p:spPr>
          <a:xfrm>
            <a:off x="9614019" y="2074412"/>
            <a:ext cx="1563880" cy="12818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49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push dir="u"/>
      </p:transition>
    </mc:Choice>
    <mc:Fallback xmlns="">
      <p:transition spd="slow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385CC50-7839-C44B-A797-003F88F7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 lernen mit den Tobis </a:t>
            </a:r>
          </a:p>
        </p:txBody>
      </p:sp>
      <p:pic>
        <p:nvPicPr>
          <p:cNvPr id="1026" name="Picture 2" descr="Tobi - Übungssoftware zum Erstleselehrmittel - lernprogramme.ch">
            <a:extLst>
              <a:ext uri="{FF2B5EF4-FFF2-40B4-BE49-F238E27FC236}">
                <a16:creationId xmlns="" xmlns:a16="http://schemas.microsoft.com/office/drawing/2014/main" id="{EE1156EE-1B58-E440-851A-FBFCEBF5B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48" y="1945785"/>
            <a:ext cx="5293704" cy="39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D08A2A5-E2B2-6F49-B917-C52B0345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Jede Woche ein neuer Buchstabe </a:t>
            </a:r>
          </a:p>
        </p:txBody>
      </p:sp>
      <p:pic>
        <p:nvPicPr>
          <p:cNvPr id="4" name="video-1652204413.mp4" descr="video-1652204413.mp4">
            <a:hlinkClick r:id="" action="ppaction://media"/>
            <a:extLst>
              <a:ext uri="{FF2B5EF4-FFF2-40B4-BE49-F238E27FC236}">
                <a16:creationId xmlns="" xmlns:a16="http://schemas.microsoft.com/office/drawing/2014/main" id="{C1D1D699-3B19-3941-8C66-E60FD2B0AD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6062" y="1853754"/>
            <a:ext cx="7303620" cy="4199727"/>
          </a:xfrm>
        </p:spPr>
      </p:pic>
    </p:spTree>
    <p:extLst>
      <p:ext uri="{BB962C8B-B14F-4D97-AF65-F5344CB8AC3E}">
        <p14:creationId xmlns:p14="http://schemas.microsoft.com/office/powerpoint/2010/main" val="15656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841A860-C496-834F-8564-B79D014B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Lesen im </a:t>
            </a:r>
            <a:r>
              <a:rPr lang="de-DE" dirty="0" smtClean="0"/>
              <a:t>1 und 2</a:t>
            </a:r>
            <a:r>
              <a:rPr lang="de-DE" dirty="0"/>
              <a:t>. Schuljahr</a:t>
            </a:r>
          </a:p>
        </p:txBody>
      </p:sp>
      <p:pic>
        <p:nvPicPr>
          <p:cNvPr id="4" name="video-1652203299.mp4" descr="video-1652203299.mp4">
            <a:hlinkClick r:id="" action="ppaction://media"/>
            <a:extLst>
              <a:ext uri="{FF2B5EF4-FFF2-40B4-BE49-F238E27FC236}">
                <a16:creationId xmlns="" xmlns:a16="http://schemas.microsoft.com/office/drawing/2014/main" id="{8836B72A-77B6-3B44-B29C-119CB5DA6C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4810" y="2009906"/>
            <a:ext cx="2273929" cy="4043575"/>
          </a:xfrm>
        </p:spPr>
      </p:pic>
      <p:pic>
        <p:nvPicPr>
          <p:cNvPr id="5" name="video-1652203278.mp4" descr="video-1652203278.mp4">
            <a:hlinkClick r:id="" action="ppaction://media"/>
            <a:extLst>
              <a:ext uri="{FF2B5EF4-FFF2-40B4-BE49-F238E27FC236}">
                <a16:creationId xmlns="" xmlns:a16="http://schemas.microsoft.com/office/drawing/2014/main" id="{1DC75810-FBE6-2A4B-A135-D504A301A2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9122" y="2009906"/>
            <a:ext cx="2274512" cy="40435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E3A2087-8F4B-004D-8D1C-0C7684351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298" y="1068606"/>
            <a:ext cx="2273929" cy="30319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16E38B23-1C76-2241-AE29-DBE7EB528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3458" y="3147418"/>
            <a:ext cx="2273929" cy="30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9973D6D-E335-6D42-9A1B-592F230F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BeschäftigungS</a:t>
            </a:r>
            <a:r>
              <a:rPr lang="de-DE" dirty="0"/>
              <a:t> HEFT IN DEUTSCH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08F9764C-1DC0-9A48-B76E-A82BE42F3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890" y="2668070"/>
            <a:ext cx="2349377" cy="3132503"/>
          </a:xfr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A4B096FC-884B-2149-8C88-BE96DC8AD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79" y="2014479"/>
            <a:ext cx="2443134" cy="3257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8A8A8F4-13C6-C54A-B5E0-058ED3D7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225" y="2605565"/>
            <a:ext cx="2443134" cy="32575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300714FA-8349-6644-903E-1FB052564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328" y="2014479"/>
            <a:ext cx="2427047" cy="32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7939B10-9A8B-6C47-B713-896B3D78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Spielerisch den Wortschatz lernen </a:t>
            </a:r>
          </a:p>
        </p:txBody>
      </p:sp>
      <p:pic>
        <p:nvPicPr>
          <p:cNvPr id="4" name="video-1652204690.mp4" descr="video-1652204690.mp4">
            <a:hlinkClick r:id="" action="ppaction://media"/>
            <a:extLst>
              <a:ext uri="{FF2B5EF4-FFF2-40B4-BE49-F238E27FC236}">
                <a16:creationId xmlns="" xmlns:a16="http://schemas.microsoft.com/office/drawing/2014/main" id="{8C6B4B5B-D587-1241-94BE-2FD2E91FAD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128" y="1973263"/>
            <a:ext cx="7020909" cy="3949376"/>
          </a:xfrm>
        </p:spPr>
      </p:pic>
    </p:spTree>
    <p:extLst>
      <p:ext uri="{BB962C8B-B14F-4D97-AF65-F5344CB8AC3E}">
        <p14:creationId xmlns:p14="http://schemas.microsoft.com/office/powerpoint/2010/main" val="10022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51A019F-2BA1-634A-A676-7DC4B8C3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Sprechen &amp; singen </a:t>
            </a:r>
          </a:p>
        </p:txBody>
      </p:sp>
      <p:pic>
        <p:nvPicPr>
          <p:cNvPr id="4" name="video-1652366551.mp4" descr="video-1652366551.mp4">
            <a:hlinkClick r:id="" action="ppaction://media"/>
            <a:extLst>
              <a:ext uri="{FF2B5EF4-FFF2-40B4-BE49-F238E27FC236}">
                <a16:creationId xmlns="" xmlns:a16="http://schemas.microsoft.com/office/drawing/2014/main" id="{E7481D9C-22BD-BC4E-BE85-F4DF2789C8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6" y="2011787"/>
            <a:ext cx="6253109" cy="3517476"/>
          </a:xfrm>
        </p:spPr>
      </p:pic>
      <p:pic>
        <p:nvPicPr>
          <p:cNvPr id="3" name="IMG_9961 2_8yUeQS.m4a" descr="IMG_9961 2_8yUeQS.m4a">
            <a:hlinkClick r:id="" action="ppaction://media"/>
            <a:extLst>
              <a:ext uri="{FF2B5EF4-FFF2-40B4-BE49-F238E27FC236}">
                <a16:creationId xmlns="" xmlns:a16="http://schemas.microsoft.com/office/drawing/2014/main" id="{34E1C901-44B6-EB44-A452-8247001968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3569" y="4864956"/>
            <a:ext cx="758092" cy="7580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184CB17-48B1-954E-9D6A-859C1832A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924" y="1947290"/>
            <a:ext cx="4766700" cy="30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push dir="u"/>
      </p:transition>
    </mc:Choice>
    <mc:Fallback xmlns="">
      <p:transition spd="slow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77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2BE3EB9-81FC-194A-AABD-92B40776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Rechnen im 1. </a:t>
            </a:r>
            <a:r>
              <a:rPr lang="de-DE" dirty="0" smtClean="0"/>
              <a:t>und 2. Schuljahr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C2A8AD9F-C794-6A42-BBD7-7D517D1A9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7395" y="60711"/>
            <a:ext cx="3382467" cy="2536850"/>
          </a:xfr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84C3FCF-047E-F240-94A5-34AE6577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981" y="2357463"/>
            <a:ext cx="3529045" cy="2646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8137B36-B45D-6C47-8998-0F74D2BE0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1238" y="2408036"/>
            <a:ext cx="3652779" cy="27395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11455F58-31EE-114F-A7DA-7AA789DD8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210" y="2883221"/>
            <a:ext cx="2377695" cy="31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push dir="u"/>
      </p:transition>
    </mc:Choice>
    <mc:Fallback xmlns="">
      <p:transition spd="slow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4BADFD-33CF-734C-A5EA-2184537A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Die </a:t>
            </a:r>
            <a:r>
              <a:rPr lang="fr-FR" dirty="0" err="1"/>
              <a:t>Logicos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13502EFF-8A47-6745-89A1-009555F6F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1224" y="2788927"/>
            <a:ext cx="2298396" cy="3064529"/>
          </a:xfr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51C76962-7DA7-EA45-9039-4E7F59C2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0" y="1939718"/>
            <a:ext cx="2298397" cy="30645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B382F790-407C-304E-8050-9B8744FB5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1939718"/>
            <a:ext cx="2384213" cy="31789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308EADAC-8315-0F42-B647-4AA9822E1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261" y="2674506"/>
            <a:ext cx="2384213" cy="31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push dir="u"/>
      </p:transition>
    </mc:Choice>
    <mc:Fallback xmlns="">
      <p:transition spd="slow" advTm="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{CC740459-E08F-CD45-8EB0-0EDBB8447C64}tf10001119</Template>
  <TotalTime>167</TotalTime>
  <Words>44</Words>
  <Application>Microsoft Office PowerPoint</Application>
  <PresentationFormat>Grand écran</PresentationFormat>
  <Paragraphs>11</Paragraphs>
  <Slides>11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Curlz MT</vt:lpstr>
      <vt:lpstr>Gill Sans MT</vt:lpstr>
      <vt:lpstr>Galerie</vt:lpstr>
      <vt:lpstr>Immersion in der Unterstufe</vt:lpstr>
      <vt:lpstr>Deutsch lernen mit den Tobis </vt:lpstr>
      <vt:lpstr>Jede Woche ein neuer Buchstabe </vt:lpstr>
      <vt:lpstr>Lesen im 1 und 2. Schuljahr</vt:lpstr>
      <vt:lpstr>BeschäftigungS HEFT IN DEUTSCH </vt:lpstr>
      <vt:lpstr>Spielerisch den Wortschatz lernen </vt:lpstr>
      <vt:lpstr>Sprechen &amp; singen </vt:lpstr>
      <vt:lpstr>Rechnen im 1. und 2. Schuljahr</vt:lpstr>
      <vt:lpstr>Die Logicos</vt:lpstr>
      <vt:lpstr>Basteln </vt:lpstr>
      <vt:lpstr>Kochen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Immersion in der Unterstufe</dc:title>
  <dc:creator>Schöpges Malika</dc:creator>
  <cp:lastModifiedBy>User</cp:lastModifiedBy>
  <cp:revision>7</cp:revision>
  <dcterms:created xsi:type="dcterms:W3CDTF">2022-05-10T17:04:42Z</dcterms:created>
  <dcterms:modified xsi:type="dcterms:W3CDTF">2022-10-14T15:06:21Z</dcterms:modified>
</cp:coreProperties>
</file>